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FDFDF"/>
    <a:srgbClr val="C7C7C7"/>
    <a:srgbClr val="DEDEDE"/>
    <a:srgbClr val="AF8F66"/>
    <a:srgbClr val="62473C"/>
    <a:srgbClr val="C4BEC0"/>
    <a:srgbClr val="DFDABD"/>
    <a:srgbClr val="324959"/>
    <a:srgbClr val="653402"/>
    <a:srgbClr val="81838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>
        <p:scale>
          <a:sx n="83" d="100"/>
          <a:sy n="83" d="100"/>
        </p:scale>
        <p:origin x="45" y="5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264052-4334-4661-84EC-2DA6DD1040D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A453FB1-0334-4562-9E3C-BC8453A1B13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F90B4E-F22F-4157-B4F3-0146D55354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742351-4D24-4D0E-9FD7-98C32C28AC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8A9309-7965-4396-8926-3F9B1DC804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06605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54B6DB-0B49-4716-A314-DD9A1E9292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EF1F790-A750-49B4-B24A-A90A9816E44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812AD9-A0BB-498C-846B-0F3D6B54B8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9442AC-364D-456F-8DBA-661A6B1329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CDD098-783C-4F88-8B40-1537D2974B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31591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2DCE3DE-5065-4E3E-87B3-31AA4627DCA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7B95DCD-9435-4925-8EBE-1B2D0B8DA1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CE3F4B-DF80-4954-B5C2-5A0D7FF657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0C9EA9-FBEA-4FA6-95C3-FC07738FA3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0E14BA-2925-4626-AF9A-02B8D9BE36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97239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1CDAD5-AA1F-4217-BB1B-9EA489B40E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4A8214-4F1A-417B-AEFC-8ECE996F7E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EDE852-18D8-4F53-92BC-136B5D2C9C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9D352C6-CE01-4E8F-98C9-EA5B7EE57D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A549B3-0693-46EA-8535-21554BBEC8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35140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7BCE02-2B95-4E29-853E-8BD5DA6C87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7239635-8EFD-41F0-B8B0-245037D84C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E89EE17-2317-430C-B446-5688F9EA19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C7A14F-2152-497F-A720-3EB5019036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362A58-1F32-449D-98F4-E78550883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03889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5FC1AF-3A5D-46B6-BE80-09869E84ED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AAD5305-BD40-4E6E-91DF-436CB6E456C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73BFCEF-9C5E-43CF-AA33-09641292226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48FFF4D-46C6-4CB9-A34D-CD16AE96AD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BB76E3-76D2-4DE8-A0A5-6EA7E92A16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09B2D-7791-4947-9437-F0A9A4F59B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99820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788E6A-E54D-4352-9796-96D1944796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A6A3052-670D-4B31-9D3D-75966DE768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4249DAB-8FA4-423E-A59F-C2912082B7D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296924-A729-4596-9F17-DDECEEF3D7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D8CD2FE-6B2D-4C6C-90A8-25401A2E4BA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999311B-C604-4658-82CA-1D7A07CDBF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7460749-2EC4-4B8D-BD77-F445F58753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57E7EF8-01CB-4E40-A95F-7BB295DAA8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36332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2DF06F-5030-49A8-93CC-93F966DA5C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EAE5390-C1B3-4DC1-929F-32A460065E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5473E5E-5320-445A-A800-90FA6F81B6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E55FEBA-E71D-478C-9D49-9118FD2356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9845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1101049-B929-4999-99F4-8D43AC8D10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CC0E44D-71AA-437B-ADF2-2B81390455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27216FC-12E5-412C-8E57-4016BF30F5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26636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D0F503-E0B7-425F-B9A8-C892769D49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592F449-5609-4BBF-A160-9BFBECC581C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9F430E-4B01-4A78-B314-D3E027885E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72749F6-F6BD-4735-B677-B935623B9A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5D8D715-E34D-4200-AB1E-46D0211AF7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45562AD-D931-4060-8344-F66A3D62B0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8534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E408BE-784D-43D0-8345-3B150F76E8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D4480B9-A26E-42E8-9F26-1E931B429EE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949017A-D05E-4A83-BFE8-F619DE7910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914A3E-5123-4E18-9DDF-BFE9705300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AF62B8A-2A45-4E87-BE15-E3BE965B6B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7781698-607B-4581-A992-340BCF9C15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27282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42CB13-35FE-494C-88AD-137A410A59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45644CA-7DC8-45B2-A000-FB42396B10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71CA0B-782B-4629-8A3B-51E5A96536F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545817-4884-44AF-B016-D16C9E1420FA}" type="datetimeFigureOut">
              <a:rPr lang="en-US" smtClean="0"/>
              <a:t>4/27/2021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D6943A-FE74-495E-8ACE-F0F975AA3C8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760986-CA3F-4BBF-9BC0-5FC40F7238E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DEE0D5-D2D7-48B9-9204-C7AAB0CA54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5008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42E4A158-6F11-484C-B0F5-108443EE51DC}"/>
              </a:ext>
            </a:extLst>
          </p:cNvPr>
          <p:cNvSpPr/>
          <p:nvPr/>
        </p:nvSpPr>
        <p:spPr>
          <a:xfrm>
            <a:off x="310552" y="465826"/>
            <a:ext cx="1828800" cy="1828800"/>
          </a:xfrm>
          <a:prstGeom prst="rect">
            <a:avLst/>
          </a:prstGeom>
          <a:solidFill>
            <a:srgbClr val="5F564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3EA9A46-5848-40BA-A7B0-93DFAFD07BE4}"/>
              </a:ext>
            </a:extLst>
          </p:cNvPr>
          <p:cNvSpPr/>
          <p:nvPr/>
        </p:nvSpPr>
        <p:spPr>
          <a:xfrm>
            <a:off x="2280250" y="465826"/>
            <a:ext cx="1828800" cy="1828800"/>
          </a:xfrm>
          <a:prstGeom prst="rect">
            <a:avLst/>
          </a:prstGeom>
          <a:solidFill>
            <a:srgbClr val="A87D5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1887BF4-79B9-4035-AA1F-36AF276D0AA9}"/>
              </a:ext>
            </a:extLst>
          </p:cNvPr>
          <p:cNvSpPr/>
          <p:nvPr/>
        </p:nvSpPr>
        <p:spPr>
          <a:xfrm>
            <a:off x="4249948" y="465826"/>
            <a:ext cx="1828800" cy="1828800"/>
          </a:xfrm>
          <a:prstGeom prst="rect">
            <a:avLst/>
          </a:prstGeom>
          <a:solidFill>
            <a:srgbClr val="81838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FEE55A9-6D8F-4610-8860-6D2FA94979DF}"/>
              </a:ext>
            </a:extLst>
          </p:cNvPr>
          <p:cNvSpPr/>
          <p:nvPr/>
        </p:nvSpPr>
        <p:spPr>
          <a:xfrm>
            <a:off x="6219646" y="465826"/>
            <a:ext cx="1828800" cy="1828800"/>
          </a:xfrm>
          <a:prstGeom prst="rect">
            <a:avLst/>
          </a:prstGeom>
          <a:solidFill>
            <a:srgbClr val="65340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F4C38992-65B8-4D7C-92A4-3E5FCD65AF8C}"/>
              </a:ext>
            </a:extLst>
          </p:cNvPr>
          <p:cNvSpPr/>
          <p:nvPr/>
        </p:nvSpPr>
        <p:spPr>
          <a:xfrm>
            <a:off x="8189344" y="465826"/>
            <a:ext cx="1828800" cy="1828800"/>
          </a:xfrm>
          <a:prstGeom prst="rect">
            <a:avLst/>
          </a:prstGeom>
          <a:solidFill>
            <a:srgbClr val="DFDAB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38CEBB53-2B22-4AB3-82D5-1DE1EF03DAB6}"/>
              </a:ext>
            </a:extLst>
          </p:cNvPr>
          <p:cNvSpPr/>
          <p:nvPr/>
        </p:nvSpPr>
        <p:spPr>
          <a:xfrm>
            <a:off x="310552" y="2514600"/>
            <a:ext cx="1828800" cy="1828800"/>
          </a:xfrm>
          <a:prstGeom prst="rect">
            <a:avLst/>
          </a:prstGeom>
          <a:solidFill>
            <a:srgbClr val="C4BE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FCEA1732-34CE-4D7D-A6AD-8EFC9E64C100}"/>
              </a:ext>
            </a:extLst>
          </p:cNvPr>
          <p:cNvSpPr/>
          <p:nvPr/>
        </p:nvSpPr>
        <p:spPr>
          <a:xfrm>
            <a:off x="2280250" y="2514600"/>
            <a:ext cx="1828800" cy="1828800"/>
          </a:xfrm>
          <a:prstGeom prst="rect">
            <a:avLst/>
          </a:prstGeom>
          <a:solidFill>
            <a:srgbClr val="6247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A4039E5E-3B03-4E2F-B2F2-C9FD3BEDC8AB}"/>
              </a:ext>
            </a:extLst>
          </p:cNvPr>
          <p:cNvSpPr/>
          <p:nvPr/>
        </p:nvSpPr>
        <p:spPr>
          <a:xfrm>
            <a:off x="4267200" y="2514600"/>
            <a:ext cx="1828800" cy="1828800"/>
          </a:xfrm>
          <a:prstGeom prst="rect">
            <a:avLst/>
          </a:prstGeom>
          <a:solidFill>
            <a:srgbClr val="AF8F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122A846B-ECE8-4B88-8279-B604B175FFB5}"/>
              </a:ext>
            </a:extLst>
          </p:cNvPr>
          <p:cNvSpPr/>
          <p:nvPr/>
        </p:nvSpPr>
        <p:spPr>
          <a:xfrm>
            <a:off x="6219646" y="2514600"/>
            <a:ext cx="1828800" cy="1828800"/>
          </a:xfrm>
          <a:prstGeom prst="rect">
            <a:avLst/>
          </a:prstGeom>
          <a:solidFill>
            <a:srgbClr val="DFDF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31513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Vishal Chopra</dc:creator>
  <cp:lastModifiedBy>Vishal Chopra</cp:lastModifiedBy>
  <cp:revision>2</cp:revision>
  <dcterms:created xsi:type="dcterms:W3CDTF">2021-04-27T13:04:12Z</dcterms:created>
  <dcterms:modified xsi:type="dcterms:W3CDTF">2021-04-27T13:20:03Z</dcterms:modified>
</cp:coreProperties>
</file>

<file path=docProps/thumbnail.jpeg>
</file>